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4" r:id="rId5"/>
    <p:sldId id="260" r:id="rId6"/>
    <p:sldId id="272" r:id="rId7"/>
    <p:sldId id="273" r:id="rId8"/>
    <p:sldId id="274" r:id="rId9"/>
    <p:sldId id="275" r:id="rId10"/>
    <p:sldId id="276" r:id="rId11"/>
    <p:sldId id="265" r:id="rId12"/>
    <p:sldId id="266" r:id="rId13"/>
    <p:sldId id="267" r:id="rId14"/>
    <p:sldId id="268" r:id="rId15"/>
    <p:sldId id="269" r:id="rId16"/>
    <p:sldId id="271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44"/>
    <p:restoredTop sz="94675"/>
  </p:normalViewPr>
  <p:slideViewPr>
    <p:cSldViewPr snapToGrid="0" snapToObjects="1">
      <p:cViewPr varScale="1">
        <p:scale>
          <a:sx n="71" d="100"/>
          <a:sy n="71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96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89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81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09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40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68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0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06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23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75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EF2D0-C7F3-664C-9B44-FFB0FE808615}" type="datetimeFigureOut">
              <a:rPr lang="en-US" smtClean="0"/>
              <a:t>9/8/16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76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Dr</a:t>
            </a:r>
            <a:r>
              <a:rPr lang="en-US" dirty="0" smtClean="0"/>
              <a:t> Mark </a:t>
            </a:r>
            <a:r>
              <a:rPr lang="en-US" dirty="0" err="1" smtClean="0"/>
              <a:t>Zarb</a:t>
            </a:r>
            <a:r>
              <a:rPr lang="en-US" dirty="0" smtClean="0"/>
              <a:t> (RGU)</a:t>
            </a:r>
          </a:p>
          <a:p>
            <a:r>
              <a:rPr lang="en-US" dirty="0" err="1" smtClean="0"/>
              <a:t>Dr</a:t>
            </a:r>
            <a:r>
              <a:rPr lang="en-US" dirty="0" smtClean="0"/>
              <a:t> Michael Scott (Falmouth University)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58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20"/>
          <a:stretch/>
        </p:blipFill>
        <p:spPr>
          <a:xfrm>
            <a:off x="2641600" y="1331258"/>
            <a:ext cx="6908800" cy="532055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62400" y="6364940"/>
            <a:ext cx="5588000" cy="28687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92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Further material is available on Moodle (</a:t>
            </a:r>
            <a:r>
              <a:rPr lang="en-US" i="1" dirty="0" smtClean="0"/>
              <a:t>EV3 User </a:t>
            </a:r>
            <a:r>
              <a:rPr lang="en-US" i="1" dirty="0" err="1" smtClean="0"/>
              <a:t>Guide.pdf</a:t>
            </a:r>
            <a:r>
              <a:rPr lang="en-US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5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Follow the instructions (brick/desktop) and run the program.</a:t>
            </a:r>
          </a:p>
          <a:p>
            <a:endParaRPr lang="en-US" dirty="0"/>
          </a:p>
          <a:p>
            <a:r>
              <a:rPr lang="en-US" dirty="0" smtClean="0"/>
              <a:t>What does the robot do?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4001294"/>
            <a:ext cx="111252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62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Ahead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the choice of a number of sensors to enhance our robot’s capabilities.</a:t>
            </a:r>
          </a:p>
          <a:p>
            <a:endParaRPr lang="en-US" dirty="0"/>
          </a:p>
          <a:p>
            <a:r>
              <a:rPr lang="en-US" dirty="0" smtClean="0"/>
              <a:t>You will need to </a:t>
            </a:r>
            <a:r>
              <a:rPr lang="en-US" b="1" dirty="0" smtClean="0"/>
              <a:t>research</a:t>
            </a:r>
            <a:r>
              <a:rPr lang="en-US" dirty="0" smtClean="0"/>
              <a:t> and </a:t>
            </a:r>
            <a:r>
              <a:rPr lang="en-US" b="1" dirty="0" smtClean="0"/>
              <a:t>find out</a:t>
            </a:r>
            <a:r>
              <a:rPr lang="en-US" dirty="0" smtClean="0"/>
              <a:t> how to connect and work these sensors in order to complete the challenge at the end of week 4.</a:t>
            </a:r>
          </a:p>
          <a:p>
            <a:endParaRPr lang="en-US" dirty="0"/>
          </a:p>
          <a:p>
            <a:r>
              <a:rPr lang="en-US" dirty="0" smtClean="0"/>
              <a:t>As an example, let’s look at the ultrasonic sensor.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3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Ultrasonic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allows the robot to ‘see’.</a:t>
            </a:r>
          </a:p>
          <a:p>
            <a:endParaRPr lang="en-US" dirty="0"/>
          </a:p>
          <a:p>
            <a:r>
              <a:rPr lang="en-US" dirty="0" smtClean="0"/>
              <a:t>Let’s connect one to our robot.</a:t>
            </a:r>
          </a:p>
          <a:p>
            <a:pPr lvl="1"/>
            <a:r>
              <a:rPr lang="en-US" dirty="0" smtClean="0"/>
              <a:t>Follow the instructions on </a:t>
            </a:r>
            <a:r>
              <a:rPr lang="en-US" i="1" dirty="0" err="1" smtClean="0"/>
              <a:t>build_robot</a:t>
            </a:r>
            <a:r>
              <a:rPr lang="en-US" i="1" dirty="0" smtClean="0"/>
              <a:t> </a:t>
            </a:r>
            <a:r>
              <a:rPr lang="en-US" i="1" dirty="0" err="1" smtClean="0"/>
              <a:t>eyes.pdf</a:t>
            </a:r>
            <a:endParaRPr lang="en-US" i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939" y="185271"/>
            <a:ext cx="41783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6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eyes, can you solve this challenge?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 rot="19800000">
            <a:off x="7023362" y="3522261"/>
            <a:ext cx="4724610" cy="230928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/>
              <a:t>ALREADY FINISHED?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Go forward until you see something, then turn 90 degrees to the right and repeat</a:t>
            </a:r>
            <a:r>
              <a:rPr lang="is-IS" sz="2400" dirty="0"/>
              <a:t>…</a:t>
            </a:r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10"/>
          <p:cNvSpPr/>
          <p:nvPr/>
        </p:nvSpPr>
        <p:spPr>
          <a:xfrm>
            <a:off x="1364339" y="2953702"/>
            <a:ext cx="4724610" cy="258546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 smtClean="0"/>
              <a:t>Go forward</a:t>
            </a:r>
          </a:p>
          <a:p>
            <a:endParaRPr lang="en-GB" sz="2400" dirty="0"/>
          </a:p>
          <a:p>
            <a:r>
              <a:rPr lang="en-GB" sz="2400" dirty="0" smtClean="0"/>
              <a:t>When you see an object less than 30cm from you</a:t>
            </a:r>
            <a:r>
              <a:rPr lang="is-IS" sz="2400" dirty="0" smtClean="0"/>
              <a:t>…</a:t>
            </a:r>
          </a:p>
          <a:p>
            <a:endParaRPr lang="is-IS" sz="2400" dirty="0"/>
          </a:p>
          <a:p>
            <a:r>
              <a:rPr lang="is-IS" sz="2400" dirty="0" smtClean="0"/>
              <a:t>Stop.</a:t>
            </a:r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006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next session, we will discuss the </a:t>
            </a:r>
            <a:r>
              <a:rPr lang="en-US" dirty="0" smtClean="0"/>
              <a:t>next few weeks and </a:t>
            </a:r>
            <a:r>
              <a:rPr lang="en-US" dirty="0" smtClean="0"/>
              <a:t>walk through each of the challenges you will be attempting.</a:t>
            </a:r>
          </a:p>
          <a:p>
            <a:endParaRPr lang="en-US" dirty="0"/>
          </a:p>
          <a:p>
            <a:r>
              <a:rPr lang="en-US" dirty="0" smtClean="0"/>
              <a:t>By now, you should have </a:t>
            </a:r>
            <a:r>
              <a:rPr lang="en-US" b="1" dirty="0" smtClean="0"/>
              <a:t>at least</a:t>
            </a:r>
            <a:r>
              <a:rPr lang="en-US" dirty="0" smtClean="0"/>
              <a:t> a complete base robot, and an understanding of how to use the available sensors.</a:t>
            </a:r>
          </a:p>
          <a:p>
            <a:endParaRPr lang="en-US" dirty="0"/>
          </a:p>
          <a:p>
            <a:r>
              <a:rPr lang="en-US" dirty="0" smtClean="0"/>
              <a:t>From this point on, it is </a:t>
            </a:r>
            <a:r>
              <a:rPr lang="en-US" u="sng" dirty="0" smtClean="0"/>
              <a:t>up to you</a:t>
            </a:r>
            <a:r>
              <a:rPr lang="en-US" dirty="0" smtClean="0"/>
              <a:t> to decide how to move forward.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15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502" t="25315" r="7979" b="12101"/>
          <a:stretch/>
        </p:blipFill>
        <p:spPr>
          <a:xfrm>
            <a:off x="76200" y="120755"/>
            <a:ext cx="11997236" cy="658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Once you have finished building your base robot, it is time to talk about sensors and code.</a:t>
            </a:r>
          </a:p>
        </p:txBody>
      </p:sp>
    </p:spTree>
    <p:extLst>
      <p:ext uri="{BB962C8B-B14F-4D97-AF65-F5344CB8AC3E}">
        <p14:creationId xmlns:p14="http://schemas.microsoft.com/office/powerpoint/2010/main" val="1534706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Coding </a:t>
            </a:r>
            <a:r>
              <a:rPr lang="en-US" dirty="0" smtClean="0"/>
              <a:t>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two ways you can code the robot – either on the brick, or through your desktop machines.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749" y="3363540"/>
            <a:ext cx="2120900" cy="2311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671" y="3363540"/>
            <a:ext cx="20320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15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Brick 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on the brick means you can program your robot without the need for a PC – </a:t>
            </a:r>
          </a:p>
          <a:p>
            <a:pPr lvl="1"/>
            <a:r>
              <a:rPr lang="en-US" dirty="0" smtClean="0"/>
              <a:t>But you are limited to a small, monochrome display which can make intricate programming more difficult. 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987" y="3363541"/>
            <a:ext cx="3065929" cy="329587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3200402" y="4840941"/>
            <a:ext cx="1918447" cy="17929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98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the EV3 software at </a:t>
            </a:r>
            <a:r>
              <a:rPr lang="en-US" i="1" dirty="0" smtClean="0"/>
              <a:t>Start &gt; Programs &gt; Design &amp; Development Tools</a:t>
            </a:r>
          </a:p>
          <a:p>
            <a:endParaRPr lang="en-US" dirty="0"/>
          </a:p>
          <a:p>
            <a:r>
              <a:rPr lang="en-US" dirty="0" smtClean="0"/>
              <a:t>Navigate to </a:t>
            </a:r>
            <a:r>
              <a:rPr lang="en-US" i="1" dirty="0" smtClean="0"/>
              <a:t>New Project &gt; Program</a:t>
            </a:r>
          </a:p>
          <a:p>
            <a:endParaRPr lang="en-US" i="1" dirty="0"/>
          </a:p>
          <a:p>
            <a:r>
              <a:rPr lang="en-US" dirty="0" smtClean="0"/>
              <a:t>Tutorials are available in </a:t>
            </a:r>
            <a:r>
              <a:rPr lang="en-US" i="1" dirty="0" smtClean="0"/>
              <a:t>Robot Educator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706" y="2636364"/>
            <a:ext cx="64770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77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150" y="1384300"/>
            <a:ext cx="69977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283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350" y="1346200"/>
            <a:ext cx="63373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51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567" y="1333500"/>
            <a:ext cx="64008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199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1"/>
          <a:stretch/>
        </p:blipFill>
        <p:spPr>
          <a:xfrm>
            <a:off x="2698750" y="1382059"/>
            <a:ext cx="6794500" cy="521596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984376" y="6329082"/>
            <a:ext cx="3944471" cy="26894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7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360</Words>
  <Application>Microsoft Macintosh PowerPoint</Application>
  <PresentationFormat>Widescreen</PresentationFormat>
  <Paragraphs>54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 Theme</vt:lpstr>
      <vt:lpstr>Introduction to Coding</vt:lpstr>
      <vt:lpstr>This Session</vt:lpstr>
      <vt:lpstr>Coding 101</vt:lpstr>
      <vt:lpstr>Brick Coding</vt:lpstr>
      <vt:lpstr>Desktop Coding</vt:lpstr>
      <vt:lpstr>Desktop Coding</vt:lpstr>
      <vt:lpstr>Desktop Coding</vt:lpstr>
      <vt:lpstr>Desktop Coding</vt:lpstr>
      <vt:lpstr>Desktop Coding</vt:lpstr>
      <vt:lpstr>Desktop Coding</vt:lpstr>
      <vt:lpstr>Live Demo</vt:lpstr>
      <vt:lpstr>Task 1</vt:lpstr>
      <vt:lpstr>Looking Ahead</vt:lpstr>
      <vt:lpstr>Ultrasonic Sensor</vt:lpstr>
      <vt:lpstr>Task 2</vt:lpstr>
      <vt:lpstr>What’s Next?</vt:lpstr>
      <vt:lpstr>PowerPoint Presentation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Robotics</dc:title>
  <dc:creator>Mark Zarb</dc:creator>
  <cp:lastModifiedBy>Mark Zarb</cp:lastModifiedBy>
  <cp:revision>9</cp:revision>
  <dcterms:created xsi:type="dcterms:W3CDTF">2016-08-10T12:57:59Z</dcterms:created>
  <dcterms:modified xsi:type="dcterms:W3CDTF">2016-09-08T11:40:49Z</dcterms:modified>
</cp:coreProperties>
</file>

<file path=docProps/thumbnail.jpeg>
</file>